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435" r:id="rId5"/>
    <p:sldId id="260" r:id="rId6"/>
    <p:sldId id="258" r:id="rId7"/>
    <p:sldId id="259" r:id="rId8"/>
    <p:sldId id="262" r:id="rId9"/>
    <p:sldId id="2442" r:id="rId10"/>
    <p:sldId id="2443" r:id="rId11"/>
    <p:sldId id="2441" r:id="rId12"/>
    <p:sldId id="2439" r:id="rId13"/>
    <p:sldId id="243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2F3342"/>
    <a:srgbClr val="A53F52"/>
    <a:srgbClr val="2C2153"/>
    <a:srgbClr val="E99757"/>
    <a:srgbClr val="010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94674" autoAdjust="0"/>
  </p:normalViewPr>
  <p:slideViewPr>
    <p:cSldViewPr snapToGrid="0">
      <p:cViewPr>
        <p:scale>
          <a:sx n="100" d="100"/>
          <a:sy n="100" d="100"/>
        </p:scale>
        <p:origin x="1278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44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98BA71-F2AF-4CD9-8C34-6BD2DA5B85D5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464847-FE5B-428F-8FC1-148D8D2E149C}">
      <dgm:prSet phldrT="[Text]"/>
      <dgm:spPr/>
      <dgm:t>
        <a:bodyPr/>
        <a:lstStyle/>
        <a:p>
          <a:r>
            <a:rPr lang="pt-BR" dirty="0"/>
            <a:t>Reactive</a:t>
          </a:r>
          <a:endParaRPr lang="en-US" dirty="0"/>
        </a:p>
      </dgm:t>
    </dgm:pt>
    <dgm:pt modelId="{16C12DF5-3112-4389-B47B-DB118B93A481}" type="parTrans" cxnId="{3D532175-198E-4E9E-A969-40540EA1A681}">
      <dgm:prSet/>
      <dgm:spPr/>
      <dgm:t>
        <a:bodyPr/>
        <a:lstStyle/>
        <a:p>
          <a:endParaRPr lang="en-US"/>
        </a:p>
      </dgm:t>
    </dgm:pt>
    <dgm:pt modelId="{E361F1B7-1A79-4495-81A4-17FC6538D35E}" type="sibTrans" cxnId="{3D532175-198E-4E9E-A969-40540EA1A681}">
      <dgm:prSet/>
      <dgm:spPr/>
      <dgm:t>
        <a:bodyPr/>
        <a:lstStyle/>
        <a:p>
          <a:endParaRPr lang="en-US"/>
        </a:p>
      </dgm:t>
    </dgm:pt>
    <dgm:pt modelId="{7101D16B-6527-47F7-9114-BB77FBE8911B}">
      <dgm:prSet phldrT="[Text]"/>
      <dgm:spPr/>
      <dgm:t>
        <a:bodyPr/>
        <a:lstStyle/>
        <a:p>
          <a:r>
            <a:rPr lang="pt-BR" dirty="0"/>
            <a:t>Responsive</a:t>
          </a:r>
          <a:endParaRPr lang="en-US" dirty="0"/>
        </a:p>
      </dgm:t>
    </dgm:pt>
    <dgm:pt modelId="{E19A4984-BC5D-4060-99BE-E9FF4F84A1AC}" type="parTrans" cxnId="{2179D698-57FE-4599-B069-850E058442DC}">
      <dgm:prSet/>
      <dgm:spPr/>
      <dgm:t>
        <a:bodyPr/>
        <a:lstStyle/>
        <a:p>
          <a:endParaRPr lang="en-US"/>
        </a:p>
      </dgm:t>
    </dgm:pt>
    <dgm:pt modelId="{1991BA8D-AE87-458C-928C-30D4C6FD175A}" type="sibTrans" cxnId="{2179D698-57FE-4599-B069-850E058442DC}">
      <dgm:prSet/>
      <dgm:spPr/>
      <dgm:t>
        <a:bodyPr/>
        <a:lstStyle/>
        <a:p>
          <a:endParaRPr lang="en-US"/>
        </a:p>
      </dgm:t>
    </dgm:pt>
    <dgm:pt modelId="{D12CD082-DD2E-4B23-B0BC-EE05E2D1195E}">
      <dgm:prSet phldrT="[Text]"/>
      <dgm:spPr/>
      <dgm:t>
        <a:bodyPr/>
        <a:lstStyle/>
        <a:p>
          <a:r>
            <a:rPr lang="pt-BR" dirty="0"/>
            <a:t>Resilient</a:t>
          </a:r>
          <a:endParaRPr lang="en-US" dirty="0"/>
        </a:p>
      </dgm:t>
    </dgm:pt>
    <dgm:pt modelId="{AD8A4EE0-FDB5-461E-A8D6-0DFE04D3AD0D}" type="parTrans" cxnId="{E9E889EC-CE9F-43B2-8429-E19764DB549B}">
      <dgm:prSet/>
      <dgm:spPr/>
      <dgm:t>
        <a:bodyPr/>
        <a:lstStyle/>
        <a:p>
          <a:endParaRPr lang="en-US"/>
        </a:p>
      </dgm:t>
    </dgm:pt>
    <dgm:pt modelId="{B3B8511C-18E1-4B1D-BB63-6AA1C37DAE3A}" type="sibTrans" cxnId="{E9E889EC-CE9F-43B2-8429-E19764DB549B}">
      <dgm:prSet/>
      <dgm:spPr/>
      <dgm:t>
        <a:bodyPr/>
        <a:lstStyle/>
        <a:p>
          <a:endParaRPr lang="en-US"/>
        </a:p>
      </dgm:t>
    </dgm:pt>
    <dgm:pt modelId="{7B87B8FB-6F7A-4538-BD37-1872F2485773}">
      <dgm:prSet phldrT="[Text]"/>
      <dgm:spPr/>
      <dgm:t>
        <a:bodyPr/>
        <a:lstStyle/>
        <a:p>
          <a:r>
            <a:rPr lang="pt-BR" dirty="0"/>
            <a:t>Message</a:t>
          </a:r>
        </a:p>
        <a:p>
          <a:r>
            <a:rPr lang="pt-BR" dirty="0"/>
            <a:t>Driven</a:t>
          </a:r>
          <a:endParaRPr lang="en-US" dirty="0"/>
        </a:p>
      </dgm:t>
    </dgm:pt>
    <dgm:pt modelId="{8C7FD323-1C69-4F43-AC5A-1D7373A1352E}" type="parTrans" cxnId="{75948026-6212-4781-ABA9-5B1D0BB94593}">
      <dgm:prSet/>
      <dgm:spPr/>
      <dgm:t>
        <a:bodyPr/>
        <a:lstStyle/>
        <a:p>
          <a:endParaRPr lang="en-US"/>
        </a:p>
      </dgm:t>
    </dgm:pt>
    <dgm:pt modelId="{34D7656A-978D-43C2-B119-85AAE0848EE0}" type="sibTrans" cxnId="{75948026-6212-4781-ABA9-5B1D0BB94593}">
      <dgm:prSet/>
      <dgm:spPr/>
      <dgm:t>
        <a:bodyPr/>
        <a:lstStyle/>
        <a:p>
          <a:endParaRPr lang="en-US"/>
        </a:p>
      </dgm:t>
    </dgm:pt>
    <dgm:pt modelId="{189CD33F-E7AD-412B-AB6D-F895320BF0C5}">
      <dgm:prSet phldrT="[Text]"/>
      <dgm:spPr/>
      <dgm:t>
        <a:bodyPr/>
        <a:lstStyle/>
        <a:p>
          <a:r>
            <a:rPr lang="pt-BR" dirty="0"/>
            <a:t>Elastic</a:t>
          </a:r>
          <a:endParaRPr lang="en-US" dirty="0"/>
        </a:p>
      </dgm:t>
    </dgm:pt>
    <dgm:pt modelId="{B2A2B2C6-74AE-4562-A277-82ECC566A3F8}" type="parTrans" cxnId="{5F71FA1C-3A7D-4A58-A46A-17AE9BD73E21}">
      <dgm:prSet/>
      <dgm:spPr/>
      <dgm:t>
        <a:bodyPr/>
        <a:lstStyle/>
        <a:p>
          <a:endParaRPr lang="en-US"/>
        </a:p>
      </dgm:t>
    </dgm:pt>
    <dgm:pt modelId="{30066AF6-169A-4B2A-B974-9D28EA41B43E}" type="sibTrans" cxnId="{5F71FA1C-3A7D-4A58-A46A-17AE9BD73E21}">
      <dgm:prSet/>
      <dgm:spPr/>
      <dgm:t>
        <a:bodyPr/>
        <a:lstStyle/>
        <a:p>
          <a:endParaRPr lang="en-US"/>
        </a:p>
      </dgm:t>
    </dgm:pt>
    <dgm:pt modelId="{65D0B3D0-4A33-41BF-9BFB-0C897E1C24D6}" type="pres">
      <dgm:prSet presAssocID="{A798BA71-F2AF-4CD9-8C34-6BD2DA5B85D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BB8B250-00B0-4FA8-A1A2-0973DF55E264}" type="pres">
      <dgm:prSet presAssocID="{F0464847-FE5B-428F-8FC1-148D8D2E149C}" presName="centerShape" presStyleLbl="node0" presStyleIdx="0" presStyleCnt="1"/>
      <dgm:spPr/>
    </dgm:pt>
    <dgm:pt modelId="{0C0C3F93-4E82-40FD-AF38-0D9C6A240225}" type="pres">
      <dgm:prSet presAssocID="{7101D16B-6527-47F7-9114-BB77FBE8911B}" presName="node" presStyleLbl="node1" presStyleIdx="0" presStyleCnt="4">
        <dgm:presLayoutVars>
          <dgm:bulletEnabled val="1"/>
        </dgm:presLayoutVars>
      </dgm:prSet>
      <dgm:spPr/>
    </dgm:pt>
    <dgm:pt modelId="{EE987103-BB65-4261-894E-4D862B4A208B}" type="pres">
      <dgm:prSet presAssocID="{7101D16B-6527-47F7-9114-BB77FBE8911B}" presName="dummy" presStyleCnt="0"/>
      <dgm:spPr/>
    </dgm:pt>
    <dgm:pt modelId="{19E12D08-5265-4EFA-A6CB-544E2A8C10CC}" type="pres">
      <dgm:prSet presAssocID="{1991BA8D-AE87-458C-928C-30D4C6FD175A}" presName="sibTrans" presStyleLbl="sibTrans2D1" presStyleIdx="0" presStyleCnt="4"/>
      <dgm:spPr/>
    </dgm:pt>
    <dgm:pt modelId="{08793B27-43CC-498F-BC38-BD9E246334FB}" type="pres">
      <dgm:prSet presAssocID="{D12CD082-DD2E-4B23-B0BC-EE05E2D1195E}" presName="node" presStyleLbl="node1" presStyleIdx="1" presStyleCnt="4">
        <dgm:presLayoutVars>
          <dgm:bulletEnabled val="1"/>
        </dgm:presLayoutVars>
      </dgm:prSet>
      <dgm:spPr/>
    </dgm:pt>
    <dgm:pt modelId="{6F899AF4-6B57-4071-91DB-1F5717A727AC}" type="pres">
      <dgm:prSet presAssocID="{D12CD082-DD2E-4B23-B0BC-EE05E2D1195E}" presName="dummy" presStyleCnt="0"/>
      <dgm:spPr/>
    </dgm:pt>
    <dgm:pt modelId="{DACF4C7A-BD64-4E42-A42F-CD37A946B3A4}" type="pres">
      <dgm:prSet presAssocID="{B3B8511C-18E1-4B1D-BB63-6AA1C37DAE3A}" presName="sibTrans" presStyleLbl="sibTrans2D1" presStyleIdx="1" presStyleCnt="4"/>
      <dgm:spPr/>
    </dgm:pt>
    <dgm:pt modelId="{1AD7CDF9-702C-41C0-94E7-7BEA57970BA3}" type="pres">
      <dgm:prSet presAssocID="{7B87B8FB-6F7A-4538-BD37-1872F2485773}" presName="node" presStyleLbl="node1" presStyleIdx="2" presStyleCnt="4">
        <dgm:presLayoutVars>
          <dgm:bulletEnabled val="1"/>
        </dgm:presLayoutVars>
      </dgm:prSet>
      <dgm:spPr/>
    </dgm:pt>
    <dgm:pt modelId="{9476405A-38A3-45F8-8289-8F9CA784FE28}" type="pres">
      <dgm:prSet presAssocID="{7B87B8FB-6F7A-4538-BD37-1872F2485773}" presName="dummy" presStyleCnt="0"/>
      <dgm:spPr/>
    </dgm:pt>
    <dgm:pt modelId="{E44DAEEB-95AF-44E6-8DFB-BCF567E26A03}" type="pres">
      <dgm:prSet presAssocID="{34D7656A-978D-43C2-B119-85AAE0848EE0}" presName="sibTrans" presStyleLbl="sibTrans2D1" presStyleIdx="2" presStyleCnt="4"/>
      <dgm:spPr/>
    </dgm:pt>
    <dgm:pt modelId="{E8013CD5-3E00-4858-88F0-0FEA9F15E328}" type="pres">
      <dgm:prSet presAssocID="{189CD33F-E7AD-412B-AB6D-F895320BF0C5}" presName="node" presStyleLbl="node1" presStyleIdx="3" presStyleCnt="4">
        <dgm:presLayoutVars>
          <dgm:bulletEnabled val="1"/>
        </dgm:presLayoutVars>
      </dgm:prSet>
      <dgm:spPr/>
    </dgm:pt>
    <dgm:pt modelId="{4DD7029E-6064-4038-B6FA-E6021C703F8C}" type="pres">
      <dgm:prSet presAssocID="{189CD33F-E7AD-412B-AB6D-F895320BF0C5}" presName="dummy" presStyleCnt="0"/>
      <dgm:spPr/>
    </dgm:pt>
    <dgm:pt modelId="{31FAF48D-7FE7-470A-99D0-ABD14B027299}" type="pres">
      <dgm:prSet presAssocID="{30066AF6-169A-4B2A-B974-9D28EA41B43E}" presName="sibTrans" presStyleLbl="sibTrans2D1" presStyleIdx="3" presStyleCnt="4"/>
      <dgm:spPr/>
    </dgm:pt>
  </dgm:ptLst>
  <dgm:cxnLst>
    <dgm:cxn modelId="{2408DF04-28E9-4758-8865-F1250F829139}" type="presOf" srcId="{7101D16B-6527-47F7-9114-BB77FBE8911B}" destId="{0C0C3F93-4E82-40FD-AF38-0D9C6A240225}" srcOrd="0" destOrd="0" presId="urn:microsoft.com/office/officeart/2005/8/layout/radial6"/>
    <dgm:cxn modelId="{EBCA1F12-3F1C-424A-9859-61B82A6920CB}" type="presOf" srcId="{7B87B8FB-6F7A-4538-BD37-1872F2485773}" destId="{1AD7CDF9-702C-41C0-94E7-7BEA57970BA3}" srcOrd="0" destOrd="0" presId="urn:microsoft.com/office/officeart/2005/8/layout/radial6"/>
    <dgm:cxn modelId="{5F71FA1C-3A7D-4A58-A46A-17AE9BD73E21}" srcId="{F0464847-FE5B-428F-8FC1-148D8D2E149C}" destId="{189CD33F-E7AD-412B-AB6D-F895320BF0C5}" srcOrd="3" destOrd="0" parTransId="{B2A2B2C6-74AE-4562-A277-82ECC566A3F8}" sibTransId="{30066AF6-169A-4B2A-B974-9D28EA41B43E}"/>
    <dgm:cxn modelId="{75948026-6212-4781-ABA9-5B1D0BB94593}" srcId="{F0464847-FE5B-428F-8FC1-148D8D2E149C}" destId="{7B87B8FB-6F7A-4538-BD37-1872F2485773}" srcOrd="2" destOrd="0" parTransId="{8C7FD323-1C69-4F43-AC5A-1D7373A1352E}" sibTransId="{34D7656A-978D-43C2-B119-85AAE0848EE0}"/>
    <dgm:cxn modelId="{AD581827-4B49-4F6E-8F86-44EBEA7E4A03}" type="presOf" srcId="{B3B8511C-18E1-4B1D-BB63-6AA1C37DAE3A}" destId="{DACF4C7A-BD64-4E42-A42F-CD37A946B3A4}" srcOrd="0" destOrd="0" presId="urn:microsoft.com/office/officeart/2005/8/layout/radial6"/>
    <dgm:cxn modelId="{03034032-CBFC-40C2-9EA1-0B772A2F8C6D}" type="presOf" srcId="{A798BA71-F2AF-4CD9-8C34-6BD2DA5B85D5}" destId="{65D0B3D0-4A33-41BF-9BFB-0C897E1C24D6}" srcOrd="0" destOrd="0" presId="urn:microsoft.com/office/officeart/2005/8/layout/radial6"/>
    <dgm:cxn modelId="{C5DDE84C-D96E-4190-808A-898E394185F1}" type="presOf" srcId="{30066AF6-169A-4B2A-B974-9D28EA41B43E}" destId="{31FAF48D-7FE7-470A-99D0-ABD14B027299}" srcOrd="0" destOrd="0" presId="urn:microsoft.com/office/officeart/2005/8/layout/radial6"/>
    <dgm:cxn modelId="{3D532175-198E-4E9E-A969-40540EA1A681}" srcId="{A798BA71-F2AF-4CD9-8C34-6BD2DA5B85D5}" destId="{F0464847-FE5B-428F-8FC1-148D8D2E149C}" srcOrd="0" destOrd="0" parTransId="{16C12DF5-3112-4389-B47B-DB118B93A481}" sibTransId="{E361F1B7-1A79-4495-81A4-17FC6538D35E}"/>
    <dgm:cxn modelId="{169C2176-B692-4182-9D2B-3B0612FFCCF1}" type="presOf" srcId="{F0464847-FE5B-428F-8FC1-148D8D2E149C}" destId="{BBB8B250-00B0-4FA8-A1A2-0973DF55E264}" srcOrd="0" destOrd="0" presId="urn:microsoft.com/office/officeart/2005/8/layout/radial6"/>
    <dgm:cxn modelId="{451D898D-92DD-4C8D-993D-4061BB2C8DAD}" type="presOf" srcId="{34D7656A-978D-43C2-B119-85AAE0848EE0}" destId="{E44DAEEB-95AF-44E6-8DFB-BCF567E26A03}" srcOrd="0" destOrd="0" presId="urn:microsoft.com/office/officeart/2005/8/layout/radial6"/>
    <dgm:cxn modelId="{2179D698-57FE-4599-B069-850E058442DC}" srcId="{F0464847-FE5B-428F-8FC1-148D8D2E149C}" destId="{7101D16B-6527-47F7-9114-BB77FBE8911B}" srcOrd="0" destOrd="0" parTransId="{E19A4984-BC5D-4060-99BE-E9FF4F84A1AC}" sibTransId="{1991BA8D-AE87-458C-928C-30D4C6FD175A}"/>
    <dgm:cxn modelId="{75EE9A9D-E1EC-45D2-94C1-8D73D40811E9}" type="presOf" srcId="{1991BA8D-AE87-458C-928C-30D4C6FD175A}" destId="{19E12D08-5265-4EFA-A6CB-544E2A8C10CC}" srcOrd="0" destOrd="0" presId="urn:microsoft.com/office/officeart/2005/8/layout/radial6"/>
    <dgm:cxn modelId="{4C8EC3B4-31A4-45C2-B10C-DF161C32490D}" type="presOf" srcId="{189CD33F-E7AD-412B-AB6D-F895320BF0C5}" destId="{E8013CD5-3E00-4858-88F0-0FEA9F15E328}" srcOrd="0" destOrd="0" presId="urn:microsoft.com/office/officeart/2005/8/layout/radial6"/>
    <dgm:cxn modelId="{9E0447C7-E132-47FA-B3CB-1EC5EBFB2BAE}" type="presOf" srcId="{D12CD082-DD2E-4B23-B0BC-EE05E2D1195E}" destId="{08793B27-43CC-498F-BC38-BD9E246334FB}" srcOrd="0" destOrd="0" presId="urn:microsoft.com/office/officeart/2005/8/layout/radial6"/>
    <dgm:cxn modelId="{E9E889EC-CE9F-43B2-8429-E19764DB549B}" srcId="{F0464847-FE5B-428F-8FC1-148D8D2E149C}" destId="{D12CD082-DD2E-4B23-B0BC-EE05E2D1195E}" srcOrd="1" destOrd="0" parTransId="{AD8A4EE0-FDB5-461E-A8D6-0DFE04D3AD0D}" sibTransId="{B3B8511C-18E1-4B1D-BB63-6AA1C37DAE3A}"/>
    <dgm:cxn modelId="{4F65444D-A159-4EEB-80A9-DE6B619D2B84}" type="presParOf" srcId="{65D0B3D0-4A33-41BF-9BFB-0C897E1C24D6}" destId="{BBB8B250-00B0-4FA8-A1A2-0973DF55E264}" srcOrd="0" destOrd="0" presId="urn:microsoft.com/office/officeart/2005/8/layout/radial6"/>
    <dgm:cxn modelId="{4676DD5C-3F44-47EC-B9D9-9C91A169C720}" type="presParOf" srcId="{65D0B3D0-4A33-41BF-9BFB-0C897E1C24D6}" destId="{0C0C3F93-4E82-40FD-AF38-0D9C6A240225}" srcOrd="1" destOrd="0" presId="urn:microsoft.com/office/officeart/2005/8/layout/radial6"/>
    <dgm:cxn modelId="{B024ACD6-2D7C-4103-BC26-DFC688CDE546}" type="presParOf" srcId="{65D0B3D0-4A33-41BF-9BFB-0C897E1C24D6}" destId="{EE987103-BB65-4261-894E-4D862B4A208B}" srcOrd="2" destOrd="0" presId="urn:microsoft.com/office/officeart/2005/8/layout/radial6"/>
    <dgm:cxn modelId="{DFB7D6E1-369F-4DA9-98C3-F504C756CA1A}" type="presParOf" srcId="{65D0B3D0-4A33-41BF-9BFB-0C897E1C24D6}" destId="{19E12D08-5265-4EFA-A6CB-544E2A8C10CC}" srcOrd="3" destOrd="0" presId="urn:microsoft.com/office/officeart/2005/8/layout/radial6"/>
    <dgm:cxn modelId="{E61C365C-FBD4-45EB-8928-A5A1378CF0F1}" type="presParOf" srcId="{65D0B3D0-4A33-41BF-9BFB-0C897E1C24D6}" destId="{08793B27-43CC-498F-BC38-BD9E246334FB}" srcOrd="4" destOrd="0" presId="urn:microsoft.com/office/officeart/2005/8/layout/radial6"/>
    <dgm:cxn modelId="{89CA0AFA-F160-4CCA-B8B9-E1E46AC1F641}" type="presParOf" srcId="{65D0B3D0-4A33-41BF-9BFB-0C897E1C24D6}" destId="{6F899AF4-6B57-4071-91DB-1F5717A727AC}" srcOrd="5" destOrd="0" presId="urn:microsoft.com/office/officeart/2005/8/layout/radial6"/>
    <dgm:cxn modelId="{40FB885F-11C9-4CA7-8AC0-BFA38D8ED938}" type="presParOf" srcId="{65D0B3D0-4A33-41BF-9BFB-0C897E1C24D6}" destId="{DACF4C7A-BD64-4E42-A42F-CD37A946B3A4}" srcOrd="6" destOrd="0" presId="urn:microsoft.com/office/officeart/2005/8/layout/radial6"/>
    <dgm:cxn modelId="{B0C61492-F10E-4E5C-86FF-0AF6AD613D84}" type="presParOf" srcId="{65D0B3D0-4A33-41BF-9BFB-0C897E1C24D6}" destId="{1AD7CDF9-702C-41C0-94E7-7BEA57970BA3}" srcOrd="7" destOrd="0" presId="urn:microsoft.com/office/officeart/2005/8/layout/radial6"/>
    <dgm:cxn modelId="{86C4B0A1-B480-4189-A8AD-D3E5D3A29E4F}" type="presParOf" srcId="{65D0B3D0-4A33-41BF-9BFB-0C897E1C24D6}" destId="{9476405A-38A3-45F8-8289-8F9CA784FE28}" srcOrd="8" destOrd="0" presId="urn:microsoft.com/office/officeart/2005/8/layout/radial6"/>
    <dgm:cxn modelId="{F29A053D-C7E2-40F4-9D4E-25BCC2BCD351}" type="presParOf" srcId="{65D0B3D0-4A33-41BF-9BFB-0C897E1C24D6}" destId="{E44DAEEB-95AF-44E6-8DFB-BCF567E26A03}" srcOrd="9" destOrd="0" presId="urn:microsoft.com/office/officeart/2005/8/layout/radial6"/>
    <dgm:cxn modelId="{916C23FD-BFCB-4793-8178-C4197CEB82AD}" type="presParOf" srcId="{65D0B3D0-4A33-41BF-9BFB-0C897E1C24D6}" destId="{E8013CD5-3E00-4858-88F0-0FEA9F15E328}" srcOrd="10" destOrd="0" presId="urn:microsoft.com/office/officeart/2005/8/layout/radial6"/>
    <dgm:cxn modelId="{E673D148-180C-44AE-A6C1-6D65C1AC6B8C}" type="presParOf" srcId="{65D0B3D0-4A33-41BF-9BFB-0C897E1C24D6}" destId="{4DD7029E-6064-4038-B6FA-E6021C703F8C}" srcOrd="11" destOrd="0" presId="urn:microsoft.com/office/officeart/2005/8/layout/radial6"/>
    <dgm:cxn modelId="{5085DCF4-E261-4BD4-A34B-0A678B6E6FCB}" type="presParOf" srcId="{65D0B3D0-4A33-41BF-9BFB-0C897E1C24D6}" destId="{31FAF48D-7FE7-470A-99D0-ABD14B02729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AF48D-7FE7-470A-99D0-ABD14B027299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DAEEB-95AF-44E6-8DFB-BCF567E26A03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F4C7A-BD64-4E42-A42F-CD37A946B3A4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E12D08-5265-4EFA-A6CB-544E2A8C10CC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B8B250-00B0-4FA8-A1A2-0973DF55E264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Reactive</a:t>
          </a:r>
          <a:endParaRPr lang="en-US" sz="2900" kern="1200" dirty="0"/>
        </a:p>
      </dsp:txBody>
      <dsp:txXfrm>
        <a:off x="3385569" y="2030903"/>
        <a:ext cx="1356860" cy="1356860"/>
      </dsp:txXfrm>
    </dsp:sp>
    <dsp:sp modelId="{0C0C3F93-4E82-40FD-AF38-0D9C6A240225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Responsive</a:t>
          </a:r>
          <a:endParaRPr lang="en-US" sz="1500" kern="1200" dirty="0"/>
        </a:p>
      </dsp:txBody>
      <dsp:txXfrm>
        <a:off x="3589098" y="199168"/>
        <a:ext cx="949803" cy="949803"/>
      </dsp:txXfrm>
    </dsp:sp>
    <dsp:sp modelId="{08793B27-43CC-498F-BC38-BD9E246334FB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Resilient</a:t>
          </a:r>
          <a:endParaRPr lang="en-US" sz="1500" kern="1200" dirty="0"/>
        </a:p>
      </dsp:txBody>
      <dsp:txXfrm>
        <a:off x="5624361" y="2234431"/>
        <a:ext cx="949803" cy="949803"/>
      </dsp:txXfrm>
    </dsp:sp>
    <dsp:sp modelId="{1AD7CDF9-702C-41C0-94E7-7BEA57970BA3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Message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Driven</a:t>
          </a:r>
          <a:endParaRPr lang="en-US" sz="1500" kern="1200" dirty="0"/>
        </a:p>
      </dsp:txBody>
      <dsp:txXfrm>
        <a:off x="3589098" y="4269695"/>
        <a:ext cx="949803" cy="949803"/>
      </dsp:txXfrm>
    </dsp:sp>
    <dsp:sp modelId="{E8013CD5-3E00-4858-88F0-0FEA9F15E328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Elastic</a:t>
          </a:r>
          <a:endParaRPr lang="en-US" sz="1500" kern="1200" dirty="0"/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97DFCF-F890-A143-9133-C8B65C9B01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2C281-2434-D94F-B4BD-BA3CD4DB8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D5B4E-BF3E-3B45-A4BA-D6C3B92870D7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7CBFA-633D-5540-AFAA-BE1F495EC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B5631-D714-AD41-853B-A883ADC34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AE8BC-2AB3-9E4C-9797-2A6F8A74C7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7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8621B-8C8E-49BA-8772-41D0FE75A082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B34ED-4CDD-41C9-90F7-D768D5559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70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10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38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30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27944-63F0-4B2F-AD45-448C6DF7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DAC0D-26BC-4E19-94BF-7F15808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3BDE4-1CD0-AC4C-A2A9-C858427B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265051-1E5A-D844-BA21-383315517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9" y="1690117"/>
            <a:ext cx="10989920" cy="44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914F6FF-E574-0340-AD3E-E6747297E0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4519" y="1262642"/>
            <a:ext cx="11002962" cy="35387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spc="600">
                <a:solidFill>
                  <a:srgbClr val="898989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518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365" y="3013675"/>
            <a:ext cx="10787270" cy="830649"/>
          </a:xfrm>
        </p:spPr>
        <p:txBody>
          <a:bodyPr anchor="ctr"/>
          <a:lstStyle>
            <a:lvl1pPr algn="ctr">
              <a:defRPr sz="60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3890624"/>
            <a:ext cx="5251450" cy="36512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230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4242487" y="683328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anchor="ctr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5289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parallelogram">
            <a:avLst/>
          </a:pr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30B2C-7250-4568-96CF-7E5A34B3CA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anchor="ctr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15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>
            <a:noAutofit/>
          </a:bodyPr>
          <a:lstStyle>
            <a:lvl1pPr algn="l">
              <a:defRPr sz="3200" spc="300"/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636392"/>
          </a:xfrm>
        </p:spPr>
        <p:txBody>
          <a:bodyPr lIns="0" rIns="0">
            <a:norm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86917B65-8F50-454E-AF7E-D53FE2DE8F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9878"/>
            <a:ext cx="7406905" cy="6866810"/>
          </a:xfrm>
          <a:custGeom>
            <a:avLst/>
            <a:gdLst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4878432 h 4878432"/>
              <a:gd name="connsiteX14" fmla="*/ 4570834 w 5251939"/>
              <a:gd name="connsiteY14" fmla="*/ 3563909 h 4878432"/>
              <a:gd name="connsiteX15" fmla="*/ 3890895 w 5251939"/>
              <a:gd name="connsiteY15" fmla="*/ 3563909 h 4878432"/>
              <a:gd name="connsiteX16" fmla="*/ 3890895 w 5251939"/>
              <a:gd name="connsiteY16" fmla="*/ 4878432 h 4878432"/>
              <a:gd name="connsiteX17" fmla="*/ 3297114 w 5251939"/>
              <a:gd name="connsiteY17" fmla="*/ 4878432 h 4878432"/>
              <a:gd name="connsiteX18" fmla="*/ 3297114 w 5251939"/>
              <a:gd name="connsiteY18" fmla="*/ 3911406 h 4878432"/>
              <a:gd name="connsiteX19" fmla="*/ 2617175 w 5251939"/>
              <a:gd name="connsiteY19" fmla="*/ 3911406 h 4878432"/>
              <a:gd name="connsiteX20" fmla="*/ 2617175 w 5251939"/>
              <a:gd name="connsiteY20" fmla="*/ 4324451 h 4878432"/>
              <a:gd name="connsiteX21" fmla="*/ 1968893 w 5251939"/>
              <a:gd name="connsiteY21" fmla="*/ 4324451 h 4878432"/>
              <a:gd name="connsiteX22" fmla="*/ 1968893 w 5251939"/>
              <a:gd name="connsiteY22" fmla="*/ 4878432 h 4878432"/>
              <a:gd name="connsiteX23" fmla="*/ 1312985 w 5251939"/>
              <a:gd name="connsiteY23" fmla="*/ 4878432 h 4878432"/>
              <a:gd name="connsiteX24" fmla="*/ 1312985 w 5251939"/>
              <a:gd name="connsiteY24" fmla="*/ 4324451 h 4878432"/>
              <a:gd name="connsiteX25" fmla="*/ 642230 w 5251939"/>
              <a:gd name="connsiteY25" fmla="*/ 4324451 h 4878432"/>
              <a:gd name="connsiteX26" fmla="*/ 642230 w 5251939"/>
              <a:gd name="connsiteY26" fmla="*/ 3624890 h 4878432"/>
              <a:gd name="connsiteX27" fmla="*/ 0 w 5251939"/>
              <a:gd name="connsiteY27" fmla="*/ 3624890 h 4878432"/>
              <a:gd name="connsiteX28" fmla="*/ 0 w 5251939"/>
              <a:gd name="connsiteY28" fmla="*/ 375409 h 4878432"/>
              <a:gd name="connsiteX29" fmla="*/ 633046 w 5251939"/>
              <a:gd name="connsiteY29" fmla="*/ 375409 h 4878432"/>
              <a:gd name="connsiteX30" fmla="*/ 633046 w 5251939"/>
              <a:gd name="connsiteY30" fmla="*/ 1379096 h 4878432"/>
              <a:gd name="connsiteX31" fmla="*/ 1312985 w 5251939"/>
              <a:gd name="connsiteY31" fmla="*/ 1379096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3563909 h 4878432"/>
              <a:gd name="connsiteX14" fmla="*/ 3890895 w 5251939"/>
              <a:gd name="connsiteY14" fmla="*/ 3563909 h 4878432"/>
              <a:gd name="connsiteX15" fmla="*/ 3890895 w 5251939"/>
              <a:gd name="connsiteY15" fmla="*/ 4878432 h 4878432"/>
              <a:gd name="connsiteX16" fmla="*/ 3297114 w 5251939"/>
              <a:gd name="connsiteY16" fmla="*/ 4878432 h 4878432"/>
              <a:gd name="connsiteX17" fmla="*/ 3297114 w 5251939"/>
              <a:gd name="connsiteY17" fmla="*/ 3911406 h 4878432"/>
              <a:gd name="connsiteX18" fmla="*/ 2617175 w 5251939"/>
              <a:gd name="connsiteY18" fmla="*/ 3911406 h 4878432"/>
              <a:gd name="connsiteX19" fmla="*/ 2617175 w 5251939"/>
              <a:gd name="connsiteY19" fmla="*/ 4324451 h 4878432"/>
              <a:gd name="connsiteX20" fmla="*/ 1968893 w 5251939"/>
              <a:gd name="connsiteY20" fmla="*/ 4324451 h 4878432"/>
              <a:gd name="connsiteX21" fmla="*/ 1968893 w 5251939"/>
              <a:gd name="connsiteY21" fmla="*/ 4878432 h 4878432"/>
              <a:gd name="connsiteX22" fmla="*/ 1312985 w 5251939"/>
              <a:gd name="connsiteY22" fmla="*/ 4878432 h 4878432"/>
              <a:gd name="connsiteX23" fmla="*/ 1312985 w 5251939"/>
              <a:gd name="connsiteY23" fmla="*/ 4324451 h 4878432"/>
              <a:gd name="connsiteX24" fmla="*/ 642230 w 5251939"/>
              <a:gd name="connsiteY24" fmla="*/ 4324451 h 4878432"/>
              <a:gd name="connsiteX25" fmla="*/ 642230 w 5251939"/>
              <a:gd name="connsiteY25" fmla="*/ 3624890 h 4878432"/>
              <a:gd name="connsiteX26" fmla="*/ 0 w 5251939"/>
              <a:gd name="connsiteY26" fmla="*/ 3624890 h 4878432"/>
              <a:gd name="connsiteX27" fmla="*/ 0 w 5251939"/>
              <a:gd name="connsiteY27" fmla="*/ 375409 h 4878432"/>
              <a:gd name="connsiteX28" fmla="*/ 633046 w 5251939"/>
              <a:gd name="connsiteY28" fmla="*/ 375409 h 4878432"/>
              <a:gd name="connsiteX29" fmla="*/ 633046 w 5251939"/>
              <a:gd name="connsiteY29" fmla="*/ 1379096 h 4878432"/>
              <a:gd name="connsiteX30" fmla="*/ 1312985 w 5251939"/>
              <a:gd name="connsiteY30" fmla="*/ 1379096 h 4878432"/>
              <a:gd name="connsiteX31" fmla="*/ 1312985 w 5251939"/>
              <a:gd name="connsiteY31" fmla="*/ 0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0834 w 5251939"/>
              <a:gd name="connsiteY12" fmla="*/ 3563909 h 4878432"/>
              <a:gd name="connsiteX13" fmla="*/ 3890895 w 5251939"/>
              <a:gd name="connsiteY13" fmla="*/ 3563909 h 4878432"/>
              <a:gd name="connsiteX14" fmla="*/ 3890895 w 5251939"/>
              <a:gd name="connsiteY14" fmla="*/ 4878432 h 4878432"/>
              <a:gd name="connsiteX15" fmla="*/ 3297114 w 5251939"/>
              <a:gd name="connsiteY15" fmla="*/ 4878432 h 4878432"/>
              <a:gd name="connsiteX16" fmla="*/ 3297114 w 5251939"/>
              <a:gd name="connsiteY16" fmla="*/ 3911406 h 4878432"/>
              <a:gd name="connsiteX17" fmla="*/ 2617175 w 5251939"/>
              <a:gd name="connsiteY17" fmla="*/ 3911406 h 4878432"/>
              <a:gd name="connsiteX18" fmla="*/ 2617175 w 5251939"/>
              <a:gd name="connsiteY18" fmla="*/ 4324451 h 4878432"/>
              <a:gd name="connsiteX19" fmla="*/ 1968893 w 5251939"/>
              <a:gd name="connsiteY19" fmla="*/ 4324451 h 4878432"/>
              <a:gd name="connsiteX20" fmla="*/ 1968893 w 5251939"/>
              <a:gd name="connsiteY20" fmla="*/ 4878432 h 4878432"/>
              <a:gd name="connsiteX21" fmla="*/ 1312985 w 5251939"/>
              <a:gd name="connsiteY21" fmla="*/ 4878432 h 4878432"/>
              <a:gd name="connsiteX22" fmla="*/ 1312985 w 5251939"/>
              <a:gd name="connsiteY22" fmla="*/ 4324451 h 4878432"/>
              <a:gd name="connsiteX23" fmla="*/ 642230 w 5251939"/>
              <a:gd name="connsiteY23" fmla="*/ 4324451 h 4878432"/>
              <a:gd name="connsiteX24" fmla="*/ 642230 w 5251939"/>
              <a:gd name="connsiteY24" fmla="*/ 3624890 h 4878432"/>
              <a:gd name="connsiteX25" fmla="*/ 0 w 5251939"/>
              <a:gd name="connsiteY25" fmla="*/ 3624890 h 4878432"/>
              <a:gd name="connsiteX26" fmla="*/ 0 w 5251939"/>
              <a:gd name="connsiteY26" fmla="*/ 375409 h 4878432"/>
              <a:gd name="connsiteX27" fmla="*/ 633046 w 5251939"/>
              <a:gd name="connsiteY27" fmla="*/ 375409 h 4878432"/>
              <a:gd name="connsiteX28" fmla="*/ 633046 w 5251939"/>
              <a:gd name="connsiteY28" fmla="*/ 1379096 h 4878432"/>
              <a:gd name="connsiteX29" fmla="*/ 1312985 w 5251939"/>
              <a:gd name="connsiteY29" fmla="*/ 1379096 h 4878432"/>
              <a:gd name="connsiteX30" fmla="*/ 1312985 w 5251939"/>
              <a:gd name="connsiteY30" fmla="*/ 0 h 48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51939" h="4878432">
                <a:moveTo>
                  <a:pt x="1312985" y="0"/>
                </a:moveTo>
                <a:lnTo>
                  <a:pt x="1975340" y="0"/>
                </a:lnTo>
                <a:lnTo>
                  <a:pt x="1975340" y="982231"/>
                </a:lnTo>
                <a:lnTo>
                  <a:pt x="2648832" y="982231"/>
                </a:lnTo>
                <a:lnTo>
                  <a:pt x="2648832" y="1148083"/>
                </a:lnTo>
                <a:lnTo>
                  <a:pt x="3328771" y="1148083"/>
                </a:lnTo>
                <a:lnTo>
                  <a:pt x="3328771" y="0"/>
                </a:lnTo>
                <a:lnTo>
                  <a:pt x="4572000" y="0"/>
                </a:lnTo>
                <a:lnTo>
                  <a:pt x="4572000" y="1000460"/>
                </a:lnTo>
                <a:lnTo>
                  <a:pt x="5251939" y="1000460"/>
                </a:lnTo>
                <a:lnTo>
                  <a:pt x="5251939" y="4279967"/>
                </a:lnTo>
                <a:lnTo>
                  <a:pt x="4572000" y="4279967"/>
                </a:lnTo>
                <a:cubicBezTo>
                  <a:pt x="4571611" y="4041281"/>
                  <a:pt x="4571223" y="3802595"/>
                  <a:pt x="4570834" y="3563909"/>
                </a:cubicBezTo>
                <a:lnTo>
                  <a:pt x="3890895" y="3563909"/>
                </a:lnTo>
                <a:lnTo>
                  <a:pt x="3890895" y="4878432"/>
                </a:lnTo>
                <a:lnTo>
                  <a:pt x="3297114" y="4878432"/>
                </a:lnTo>
                <a:lnTo>
                  <a:pt x="3297114" y="3911406"/>
                </a:lnTo>
                <a:lnTo>
                  <a:pt x="2617175" y="3911406"/>
                </a:lnTo>
                <a:lnTo>
                  <a:pt x="2617175" y="4324451"/>
                </a:lnTo>
                <a:lnTo>
                  <a:pt x="1968893" y="4324451"/>
                </a:lnTo>
                <a:lnTo>
                  <a:pt x="1968893" y="4878432"/>
                </a:lnTo>
                <a:lnTo>
                  <a:pt x="1312985" y="4878432"/>
                </a:lnTo>
                <a:lnTo>
                  <a:pt x="1312985" y="4324451"/>
                </a:lnTo>
                <a:lnTo>
                  <a:pt x="642230" y="4324451"/>
                </a:lnTo>
                <a:lnTo>
                  <a:pt x="642230" y="3624890"/>
                </a:lnTo>
                <a:lnTo>
                  <a:pt x="0" y="3624890"/>
                </a:lnTo>
                <a:lnTo>
                  <a:pt x="0" y="375409"/>
                </a:lnTo>
                <a:lnTo>
                  <a:pt x="633046" y="375409"/>
                </a:lnTo>
                <a:lnTo>
                  <a:pt x="633046" y="1379096"/>
                </a:lnTo>
                <a:lnTo>
                  <a:pt x="1312985" y="1379096"/>
                </a:lnTo>
                <a:lnTo>
                  <a:pt x="1312985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75065C5E-8027-4266-B6BE-BA117C6F7AC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680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F64841-5495-4B23-A74E-409C28CB7AC1}"/>
              </a:ext>
            </a:extLst>
          </p:cNvPr>
          <p:cNvSpPr/>
          <p:nvPr userDrawn="1"/>
        </p:nvSpPr>
        <p:spPr>
          <a:xfrm>
            <a:off x="7415213" y="0"/>
            <a:ext cx="4776787" cy="684693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anchor="ctr">
            <a:noAutofit/>
          </a:bodyPr>
          <a:lstStyle>
            <a:lvl1pPr algn="l">
              <a:defRPr sz="32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636392"/>
          </a:xfrm>
        </p:spPr>
        <p:txBody>
          <a:bodyPr lIns="0" rIns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20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83349C3-B089-45CF-9643-0D25E70966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0" y="0"/>
            <a:ext cx="7415213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D247BC-E419-4355-8738-B9CE5CA19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Shape 61">
            <a:extLst>
              <a:ext uri="{FF2B5EF4-FFF2-40B4-BE49-F238E27FC236}">
                <a16:creationId xmlns:a16="http://schemas.microsoft.com/office/drawing/2014/main" id="{649B49FF-0FAA-4E6C-820C-B1F434911FDC}"/>
              </a:ext>
            </a:extLst>
          </p:cNvPr>
          <p:cNvSpPr/>
          <p:nvPr userDrawn="1"/>
        </p:nvSpPr>
        <p:spPr>
          <a:xfrm>
            <a:off x="10184825" y="6413649"/>
            <a:ext cx="38537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76957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7754" y="365125"/>
            <a:ext cx="6043246" cy="573989"/>
          </a:xfrm>
        </p:spPr>
        <p:txBody>
          <a:bodyPr anchor="ctr">
            <a:noAutofit/>
          </a:bodyPr>
          <a:lstStyle>
            <a:lvl1pPr algn="l">
              <a:defRPr sz="3600" spc="30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754" y="1625512"/>
            <a:ext cx="6043246" cy="463639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/>
            </a:lvl1pPr>
            <a:lvl2pPr>
              <a:lnSpc>
                <a:spcPct val="150000"/>
              </a:lnSpc>
              <a:defRPr sz="1400"/>
            </a:lvl2pPr>
            <a:lvl3pPr>
              <a:lnSpc>
                <a:spcPct val="150000"/>
              </a:lnSpc>
              <a:defRPr sz="14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767754" y="1003687"/>
            <a:ext cx="6043246" cy="365125"/>
          </a:xfrm>
        </p:spPr>
        <p:txBody>
          <a:bodyPr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46932"/>
          </a:xfr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3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04689" y="5038489"/>
            <a:ext cx="5933872" cy="36512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E94348-3BFC-4B39-9C3B-628E777B98F4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1517515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1517515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1517515" y="0"/>
                </a:moveTo>
                <a:lnTo>
                  <a:pt x="6107906" y="0"/>
                </a:lnTo>
                <a:lnTo>
                  <a:pt x="4593309" y="6848272"/>
                </a:lnTo>
                <a:lnTo>
                  <a:pt x="0" y="6858000"/>
                </a:lnTo>
                <a:lnTo>
                  <a:pt x="1517515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4689" y="1546699"/>
            <a:ext cx="5933872" cy="3491790"/>
          </a:xfrm>
        </p:spPr>
        <p:txBody>
          <a:bodyPr anchor="ctr"/>
          <a:lstStyle>
            <a:lvl1pPr algn="ctr">
              <a:defRPr sz="6000" b="1" spc="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25731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B66B20-A484-4A16-A015-2118F9AF2101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0" y="0"/>
                </a:moveTo>
                <a:lnTo>
                  <a:pt x="6107906" y="0"/>
                </a:lnTo>
                <a:lnTo>
                  <a:pt x="423338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anchor="ctr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45735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27944-63F0-4B2F-AD45-448C6DF7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DAC0D-26BC-4E19-94BF-7F15808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3BDE4-1CD0-AC4C-A2A9-C858427B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265051-1E5A-D844-BA21-383315517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19" y="1690117"/>
            <a:ext cx="10989920" cy="44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6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>
            <a:normAutofit/>
          </a:bodyPr>
          <a:lstStyle>
            <a:lvl1pPr algn="ctr">
              <a:defRPr sz="36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A91F3-AE43-4DDA-AB24-49CF87963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07" y="1827972"/>
            <a:ext cx="5157787" cy="494506"/>
          </a:xfrm>
        </p:spPr>
        <p:txBody>
          <a:bodyPr lIns="0" tIns="0" rIns="0" bIns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A648F6-CDB4-4032-9F98-6ED11F980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07" y="2342356"/>
            <a:ext cx="5157787" cy="3684588"/>
          </a:xfrm>
        </p:spPr>
        <p:txBody>
          <a:bodyPr lIns="0" tIns="0" rIns="0" bIns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8F648F-0299-4352-914D-9ACEEF6FE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5107" y="1827972"/>
            <a:ext cx="5183188" cy="494506"/>
          </a:xfrm>
        </p:spPr>
        <p:txBody>
          <a:bodyPr lIns="0" tIns="0" rIns="0" bIns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215A19-FA39-4BD0-87C2-8DA3B8C58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5107" y="2342356"/>
            <a:ext cx="5183188" cy="3684588"/>
          </a:xfrm>
        </p:spPr>
        <p:txBody>
          <a:bodyPr lIns="0" tIns="0" rIns="0" bIns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38537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45592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>
            <a:normAutofit/>
          </a:bodyPr>
          <a:lstStyle>
            <a:lvl1pPr algn="ctr">
              <a:defRPr sz="36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38537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178DD2-BCD4-4E9E-8EAA-0A3AB74C6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519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B7D881D-13DE-4377-AA74-0EBFD9C99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5881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584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0"/>
            <a:ext cx="5032374" cy="6858000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01277"/>
            <a:ext cx="3932238" cy="1583703"/>
          </a:xfrm>
        </p:spPr>
        <p:txBody>
          <a:bodyPr>
            <a:normAutofit/>
          </a:bodyPr>
          <a:lstStyle>
            <a:lvl1pPr algn="l">
              <a:defRPr sz="3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38537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B8C1683-B5FA-422D-82FD-3E04C0D01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80552"/>
            <a:ext cx="3932237" cy="338843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4332CC6-AF18-49EE-9933-50E3E93F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801277"/>
            <a:ext cx="6565106" cy="505977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0794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0"/>
            <a:ext cx="5032374" cy="6858000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01277"/>
            <a:ext cx="3932238" cy="1583703"/>
          </a:xfrm>
        </p:spPr>
        <p:txBody>
          <a:bodyPr>
            <a:normAutofit/>
          </a:bodyPr>
          <a:lstStyle>
            <a:lvl1pPr algn="l">
              <a:defRPr sz="3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38537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en-US" sz="2400" b="1" i="0" spc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73C3E625-3996-4407-8E4D-475EF610D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84980"/>
            <a:ext cx="3932237" cy="34840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E87E45D5-103F-4407-822F-E7FAE02D6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01277"/>
            <a:ext cx="6565106" cy="50597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6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B0C003-2795-4473-BA28-C10CB4619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626D5-ACB5-4E77-B485-5F611FBC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32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712C6-2A37-4F08-AF12-D70F8C80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55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65125"/>
            <a:ext cx="11002962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519" y="1365813"/>
            <a:ext cx="10989920" cy="4811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E1BAEA0B-72B3-42D8-B71F-A5F4CD49B12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861" y="6444631"/>
            <a:ext cx="1122363" cy="41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7" r:id="rId2"/>
    <p:sldLayoutId id="2147483651" r:id="rId3"/>
    <p:sldLayoutId id="2147483668" r:id="rId4"/>
    <p:sldLayoutId id="2147483660" r:id="rId5"/>
    <p:sldLayoutId id="2147483664" r:id="rId6"/>
    <p:sldLayoutId id="2147483661" r:id="rId7"/>
    <p:sldLayoutId id="2147483674" r:id="rId8"/>
    <p:sldLayoutId id="2147483675" r:id="rId9"/>
    <p:sldLayoutId id="2147483673" r:id="rId10"/>
    <p:sldLayoutId id="2147483653" r:id="rId11"/>
    <p:sldLayoutId id="2147483670" r:id="rId12"/>
    <p:sldLayoutId id="2147483671" r:id="rId13"/>
    <p:sldLayoutId id="2147483672" r:id="rId14"/>
    <p:sldLayoutId id="2147483655" r:id="rId15"/>
    <p:sldLayoutId id="2147483666" r:id="rId16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Abstract Building">
            <a:extLst>
              <a:ext uri="{FF2B5EF4-FFF2-40B4-BE49-F238E27FC236}">
                <a16:creationId xmlns:a16="http://schemas.microsoft.com/office/drawing/2014/main" id="{CE10ABE1-BE78-4DEC-9C0A-46282D549D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 descr="Accent block">
            <a:extLst>
              <a:ext uri="{FF2B5EF4-FFF2-40B4-BE49-F238E27FC236}">
                <a16:creationId xmlns:a16="http://schemas.microsoft.com/office/drawing/2014/main" id="{979F9DAD-F6B0-4ECC-8632-4B5E05098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F7706BE-EF2E-459C-8778-01DDD354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</a:rPr>
              <a:t>Reactive Programming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0275" y="3890624"/>
            <a:ext cx="4870643" cy="365125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pt-BR" spc="0" dirty="0"/>
              <a:t>Using</a:t>
            </a:r>
            <a:r>
              <a:rPr lang="en-US" spc="0" dirty="0"/>
              <a:t> Spring and Java</a:t>
            </a:r>
            <a:endParaRPr lang="en-US" spc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45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Tomas Kroth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4D6BAE-677F-4450-AE14-AD8224A4660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819116" y="1003687"/>
            <a:ext cx="3991884" cy="407670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4E49AC7-7A73-4B51-BDF6-EABA3162F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625512"/>
            <a:ext cx="4018722" cy="4867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/>
              <a:t>Java Developer </a:t>
            </a:r>
          </a:p>
          <a:p>
            <a:pPr marL="0" indent="0">
              <a:buNone/>
            </a:pPr>
            <a:r>
              <a:rPr lang="pt-BR" sz="2400" dirty="0"/>
              <a:t>Chapter Lead</a:t>
            </a:r>
            <a:endParaRPr lang="en-US" sz="2400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DD84183-8918-4B86-8418-5094E7C4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</a:t>
            </a:fld>
            <a:endParaRPr lang="en-US" dirty="0"/>
          </a:p>
        </p:txBody>
      </p:sp>
      <p:pic>
        <p:nvPicPr>
          <p:cNvPr id="15" name="Picture Placeholder 14" descr="A person standing on a sidewalk&#10;&#10;Description automatically generated">
            <a:extLst>
              <a:ext uri="{FF2B5EF4-FFF2-40B4-BE49-F238E27FC236}">
                <a16:creationId xmlns:a16="http://schemas.microsoft.com/office/drawing/2014/main" id="{EF25BC0F-CE53-410E-8759-C51403A126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4136" r="4136"/>
          <a:stretch>
            <a:fillRect/>
          </a:stretch>
        </p:blipFill>
        <p:spPr/>
      </p:pic>
      <p:pic>
        <p:nvPicPr>
          <p:cNvPr id="19" name="Picture 2" descr="Resultado de imagem para facebook.">
            <a:extLst>
              <a:ext uri="{FF2B5EF4-FFF2-40B4-BE49-F238E27FC236}">
                <a16:creationId xmlns:a16="http://schemas.microsoft.com/office/drawing/2014/main" id="{2CCCEB74-55D8-4174-9614-2B2295C09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96" y="5778555"/>
            <a:ext cx="498420" cy="49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Resultado de imagem para linkedin icon]">
            <a:extLst>
              <a:ext uri="{FF2B5EF4-FFF2-40B4-BE49-F238E27FC236}">
                <a16:creationId xmlns:a16="http://schemas.microsoft.com/office/drawing/2014/main" id="{4716BB30-5D2F-45FD-9A90-46C72C269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96" y="5068323"/>
            <a:ext cx="498421" cy="49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Resultado de imagem para twitter icon">
            <a:extLst>
              <a:ext uri="{FF2B5EF4-FFF2-40B4-BE49-F238E27FC236}">
                <a16:creationId xmlns:a16="http://schemas.microsoft.com/office/drawing/2014/main" id="{283286F5-C881-45E1-9F07-FF7346B8F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95" y="4505325"/>
            <a:ext cx="478248" cy="35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DD1BFA1-D443-42E8-BEBE-4DA18890FBEA}"/>
              </a:ext>
            </a:extLst>
          </p:cNvPr>
          <p:cNvSpPr txBox="1"/>
          <p:nvPr/>
        </p:nvSpPr>
        <p:spPr>
          <a:xfrm>
            <a:off x="8554325" y="4505325"/>
            <a:ext cx="1542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@tomaskroth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6C4CEE-9840-40DD-9235-84DDEC16BD49}"/>
              </a:ext>
            </a:extLst>
          </p:cNvPr>
          <p:cNvSpPr txBox="1"/>
          <p:nvPr/>
        </p:nvSpPr>
        <p:spPr>
          <a:xfrm>
            <a:off x="8554325" y="5129859"/>
            <a:ext cx="1332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tomaskroth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B242F5-EEAB-449E-A6D8-FACCF99B453B}"/>
              </a:ext>
            </a:extLst>
          </p:cNvPr>
          <p:cNvSpPr txBox="1"/>
          <p:nvPr/>
        </p:nvSpPr>
        <p:spPr>
          <a:xfrm>
            <a:off x="8554325" y="5843099"/>
            <a:ext cx="1332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tomaskroth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6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Abstract Coding&#10;">
            <a:extLst>
              <a:ext uri="{FF2B5EF4-FFF2-40B4-BE49-F238E27FC236}">
                <a16:creationId xmlns:a16="http://schemas.microsoft.com/office/drawing/2014/main" id="{5CCA3ECC-C3C2-40A0-AF6C-45AA1A4852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96000" cy="6858000"/>
          </a:xfrm>
        </p:spPr>
      </p:pic>
      <p:sp>
        <p:nvSpPr>
          <p:cNvPr id="14" name="Rectangle 13" descr="Accent block">
            <a:extLst>
              <a:ext uri="{FF2B5EF4-FFF2-40B4-BE49-F238E27FC236}">
                <a16:creationId xmlns:a16="http://schemas.microsoft.com/office/drawing/2014/main" id="{D687D26E-D67A-4318-AAB1-DCEAA89EE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2734962 w 6096000"/>
              <a:gd name="connsiteY2" fmla="*/ 6808573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82714"/>
              <a:gd name="connsiteX1" fmla="*/ 6096000 w 6096000"/>
              <a:gd name="connsiteY1" fmla="*/ 0 h 6882714"/>
              <a:gd name="connsiteX2" fmla="*/ 4242486 w 6096000"/>
              <a:gd name="connsiteY2" fmla="*/ 6882714 h 6882714"/>
              <a:gd name="connsiteX3" fmla="*/ 0 w 6096000"/>
              <a:gd name="connsiteY3" fmla="*/ 6858000 h 6882714"/>
              <a:gd name="connsiteX4" fmla="*/ 0 w 6096000"/>
              <a:gd name="connsiteY4" fmla="*/ 0 h 688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82714">
                <a:moveTo>
                  <a:pt x="0" y="0"/>
                </a:moveTo>
                <a:lnTo>
                  <a:pt x="6096000" y="0"/>
                </a:lnTo>
                <a:lnTo>
                  <a:pt x="4242486" y="6882714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20779"/>
            <a:ext cx="5251450" cy="1661297"/>
          </a:xfrm>
        </p:spPr>
        <p:txBody>
          <a:bodyPr>
            <a:normAutofit fontScale="90000"/>
          </a:bodyPr>
          <a:lstStyle/>
          <a:p>
            <a:r>
              <a:rPr lang="en-US" dirty="0"/>
              <a:t>Reactive</a:t>
            </a:r>
            <a:br>
              <a:rPr lang="en-US" dirty="0"/>
            </a:br>
            <a:r>
              <a:rPr lang="en-US" dirty="0"/>
              <a:t>Programming</a:t>
            </a:r>
          </a:p>
        </p:txBody>
      </p:sp>
      <p:sp>
        <p:nvSpPr>
          <p:cNvPr id="2094" name="Slide Number Placeholder 2093">
            <a:extLst>
              <a:ext uri="{FF2B5EF4-FFF2-40B4-BE49-F238E27FC236}">
                <a16:creationId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50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Laptop Cafe" title="Laptop Cafe">
            <a:extLst>
              <a:ext uri="{FF2B5EF4-FFF2-40B4-BE49-F238E27FC236}">
                <a16:creationId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3657" t="75" r="23657"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angle 13" descr="Accent block">
            <a:extLst>
              <a:ext uri="{FF2B5EF4-FFF2-40B4-BE49-F238E27FC236}">
                <a16:creationId xmlns:a16="http://schemas.microsoft.com/office/drawing/2014/main" id="{D59D4F5E-0D68-46FB-B499-329ED58DA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068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54" y="365125"/>
            <a:ext cx="6043246" cy="573989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/>
              <a:t>R</a:t>
            </a:r>
            <a:r>
              <a:rPr lang="en-US" dirty="0" err="1"/>
              <a:t>eactive</a:t>
            </a:r>
            <a:r>
              <a:rPr lang="en-US" dirty="0"/>
              <a:t> Manifesto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5EA71B8-7FA5-4183-A6E2-E3EF089BBD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0995659"/>
              </p:ext>
            </p:extLst>
          </p:nvPr>
        </p:nvGraphicFramePr>
        <p:xfrm>
          <a:off x="4725377" y="13276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555D2F0-0252-45A6-A008-5CBE9DA7C56C}"/>
              </a:ext>
            </a:extLst>
          </p:cNvPr>
          <p:cNvSpPr/>
          <p:nvPr/>
        </p:nvSpPr>
        <p:spPr>
          <a:xfrm>
            <a:off x="5767754" y="882870"/>
            <a:ext cx="5974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Jonas </a:t>
            </a:r>
            <a:r>
              <a:rPr lang="en-US" dirty="0" err="1"/>
              <a:t>Bonér</a:t>
            </a:r>
            <a:r>
              <a:rPr lang="en-US" dirty="0"/>
              <a:t>, Dave Farley, Roland Kuhn, and Martin Thompson</a:t>
            </a:r>
          </a:p>
        </p:txBody>
      </p:sp>
    </p:spTree>
    <p:extLst>
      <p:ext uri="{BB962C8B-B14F-4D97-AF65-F5344CB8AC3E}">
        <p14:creationId xmlns:p14="http://schemas.microsoft.com/office/powerpoint/2010/main" val="1325373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Reactive Manifesto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RESPONSIVE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dirty="0"/>
              <a:t>The system responds in a timely manner</a:t>
            </a:r>
          </a:p>
          <a:p>
            <a:r>
              <a:rPr lang="pt-BR" dirty="0"/>
              <a:t>Responsiveness is the cornerstone of usability and utility</a:t>
            </a:r>
          </a:p>
          <a:p>
            <a:r>
              <a:rPr lang="pt-BR" dirty="0"/>
              <a:t>Responsiveness also means that problems can be detected and solved quickly</a:t>
            </a:r>
          </a:p>
          <a:p>
            <a:r>
              <a:rPr lang="pt-BR" dirty="0"/>
              <a:t>Responsive system provide rapid and consistent response times</a:t>
            </a:r>
          </a:p>
          <a:p>
            <a:r>
              <a:rPr lang="pt-BR" dirty="0"/>
              <a:t>Consistent behavior simplifies error handling, builds end user confidence and encourages interaction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RESILIENT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FBC808-1837-4C36-BFF0-135B8C1042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t-BR" dirty="0"/>
              <a:t>System stays responsive in the face of failure</a:t>
            </a:r>
          </a:p>
          <a:p>
            <a:r>
              <a:rPr lang="pt-BR" dirty="0"/>
              <a:t>Resilience is achived by replication, containment, isolation and delegation.</a:t>
            </a:r>
          </a:p>
          <a:p>
            <a:r>
              <a:rPr lang="pt-BR" dirty="0"/>
              <a:t>Failures are contained within each component</a:t>
            </a:r>
          </a:p>
          <a:p>
            <a:r>
              <a:rPr lang="pt-BR" dirty="0"/>
              <a:t>Parts of the system can fail without compromising the system</a:t>
            </a:r>
          </a:p>
          <a:p>
            <a:r>
              <a:rPr lang="pt-BR" dirty="0"/>
              <a:t>High-availability is ensured by replication 	where necessary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Reactive Manifesto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ELASTIC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dirty="0"/>
              <a:t>The system stays responsive under varying workload</a:t>
            </a:r>
          </a:p>
          <a:p>
            <a:r>
              <a:rPr lang="en-US" dirty="0"/>
              <a:t>Reactive Systems can react to changes in the input rate by increasing or decreasing the resources allocated</a:t>
            </a:r>
          </a:p>
          <a:p>
            <a:r>
              <a:rPr lang="en-US" dirty="0"/>
              <a:t>Achieve elasticity in a cost-effective way on commodity hardware and software platforms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t-BR" dirty="0"/>
              <a:t>MESSAGE DRIVEN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FBC808-1837-4C36-BFF0-135B8C1042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Reactive Systems rely on asynchronous message passing to establish a boundary between components</a:t>
            </a:r>
          </a:p>
          <a:p>
            <a:pPr lvl="1"/>
            <a:r>
              <a:rPr lang="pt-BR" dirty="0"/>
              <a:t>This ensures loose coupling, isolation and location transparency</a:t>
            </a:r>
          </a:p>
          <a:p>
            <a:r>
              <a:rPr lang="pt-BR" dirty="0"/>
              <a:t>Message passing enables load management, elasticity and flow control</a:t>
            </a:r>
          </a:p>
          <a:p>
            <a:r>
              <a:rPr lang="pt-BR" dirty="0"/>
              <a:t>Location transparent messaging makes management of failures possible</a:t>
            </a:r>
          </a:p>
          <a:p>
            <a:r>
              <a:rPr lang="pt-BR" dirty="0"/>
              <a:t>Non-blocking communcation allows recipients to only consume resource while active, leading to less system overhead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74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Reactive Manifesto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06" y="3690144"/>
            <a:ext cx="5157787" cy="494506"/>
          </a:xfrm>
        </p:spPr>
        <p:txBody>
          <a:bodyPr>
            <a:normAutofit/>
          </a:bodyPr>
          <a:lstStyle/>
          <a:p>
            <a:r>
              <a:rPr lang="pt-BR" dirty="0"/>
              <a:t>R</a:t>
            </a:r>
            <a:r>
              <a:rPr lang="en-US" dirty="0"/>
              <a:t>EACTIVE SYSTEM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8055" y="3690144"/>
            <a:ext cx="5183188" cy="494506"/>
          </a:xfrm>
        </p:spPr>
        <p:txBody>
          <a:bodyPr>
            <a:normAutofit/>
          </a:bodyPr>
          <a:lstStyle/>
          <a:p>
            <a:r>
              <a:rPr lang="en-US" dirty="0"/>
              <a:t>REACTIVE PROGRAMMING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FBC808-1837-4C36-BFF0-135B8C1042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44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desk looking at a computer&#10;&#10;Description automatically generated">
            <a:extLst>
              <a:ext uri="{FF2B5EF4-FFF2-40B4-BE49-F238E27FC236}">
                <a16:creationId xmlns:a16="http://schemas.microsoft.com/office/drawing/2014/main" id="{FDBE4516-2D5B-4367-96D9-EF0C6E41A0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549"/>
          <a:stretch/>
        </p:blipFill>
        <p:spPr>
          <a:xfrm>
            <a:off x="-2660650" y="-5534"/>
            <a:ext cx="8070320" cy="6858000"/>
          </a:xfrm>
          <a:prstGeom prst="rect">
            <a:avLst/>
          </a:prstGeom>
        </p:spPr>
      </p:pic>
      <p:sp>
        <p:nvSpPr>
          <p:cNvPr id="11" name="Rectangle 13" descr="Accent block">
            <a:extLst>
              <a:ext uri="{FF2B5EF4-FFF2-40B4-BE49-F238E27FC236}">
                <a16:creationId xmlns:a16="http://schemas.microsoft.com/office/drawing/2014/main" id="{D59D4F5E-0D68-46FB-B499-329ED58DA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880" y="-7982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BR" dirty="0"/>
              <a:t>Reactive in Spring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1" name="Slide Number Placeholder 70">
            <a:extLst>
              <a:ext uri="{FF2B5EF4-FFF2-40B4-BE49-F238E27FC236}">
                <a16:creationId xmlns:a16="http://schemas.microsoft.com/office/drawing/2014/main" id="{D222F862-D4C8-42C6-BB64-662A7342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8</a:t>
            </a:fld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B9E5A58-FB6C-42EE-9C9F-E62814B901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207" y="-13504"/>
            <a:ext cx="5416550" cy="6846932"/>
          </a:xfrm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3071D4-4404-4078-BDE0-B1AFFB75E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874" y="5300721"/>
            <a:ext cx="6210300" cy="666750"/>
          </a:xfrm>
          <a:prstGeom prst="rect">
            <a:avLst/>
          </a:prstGeom>
        </p:spPr>
      </p:pic>
      <p:pic>
        <p:nvPicPr>
          <p:cNvPr id="1026" name="Picture 2" descr="spring mvc and webflux venn">
            <a:extLst>
              <a:ext uri="{FF2B5EF4-FFF2-40B4-BE49-F238E27FC236}">
                <a16:creationId xmlns:a16="http://schemas.microsoft.com/office/drawing/2014/main" id="{C145AEA8-3F7E-4045-AA44-8642FCF6B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54" y="1337647"/>
            <a:ext cx="6210301" cy="346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1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phone Floating taking image">
            <a:extLst>
              <a:ext uri="{FF2B5EF4-FFF2-40B4-BE49-F238E27FC236}">
                <a16:creationId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96000" cy="6858000"/>
          </a:xfrm>
        </p:spPr>
      </p:pic>
      <p:sp>
        <p:nvSpPr>
          <p:cNvPr id="14" name="Rectangle 13" descr="Accent block">
            <a:extLst>
              <a:ext uri="{FF2B5EF4-FFF2-40B4-BE49-F238E27FC236}">
                <a16:creationId xmlns:a16="http://schemas.microsoft.com/office/drawing/2014/main" id="{D687D26E-D67A-4318-AAB1-DCEAA89EE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FLUX | MONO</a:t>
            </a:r>
          </a:p>
        </p:txBody>
      </p:sp>
      <p:sp>
        <p:nvSpPr>
          <p:cNvPr id="2094" name="Slide Number Placeholder 2093">
            <a:extLst>
              <a:ext uri="{FF2B5EF4-FFF2-40B4-BE49-F238E27FC236}">
                <a16:creationId xmlns:a16="http://schemas.microsoft.com/office/drawing/2014/main" id="{5DA62994-769D-4C19-BB0A-5144E0A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1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Picture placeholder">
            <a:extLst>
              <a:ext uri="{FF2B5EF4-FFF2-40B4-BE49-F238E27FC236}">
                <a16:creationId xmlns:a16="http://schemas.microsoft.com/office/drawing/2014/main" id="{4D593114-653B-4F83-A72F-17932C0805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 descr="Accent block">
            <a:extLst>
              <a:ext uri="{FF2B5EF4-FFF2-40B4-BE49-F238E27FC236}">
                <a16:creationId xmlns:a16="http://schemas.microsoft.com/office/drawing/2014/main" id="{979F9DAD-F6B0-4ECC-8632-4B5E050986A8}"/>
              </a:ext>
            </a:extLst>
          </p:cNvPr>
          <p:cNvSpPr/>
          <p:nvPr/>
        </p:nvSpPr>
        <p:spPr>
          <a:xfrm>
            <a:off x="0" y="-6507"/>
            <a:ext cx="12192000" cy="6858000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F7706BE-EF2E-459C-8778-01DDD354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901880"/>
            <a:ext cx="10787270" cy="83064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7DC9FB-F6DF-4841-83A9-A37336FEB076}"/>
              </a:ext>
            </a:extLst>
          </p:cNvPr>
          <p:cNvSpPr/>
          <p:nvPr/>
        </p:nvSpPr>
        <p:spPr>
          <a:xfrm>
            <a:off x="4126247" y="1802073"/>
            <a:ext cx="3939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pc="600" dirty="0">
                <a:solidFill>
                  <a:schemeClr val="bg1"/>
                </a:solidFill>
                <a:latin typeface="+mj-lt"/>
              </a:rPr>
              <a:t>WWW.WEAREWAES.COM</a:t>
            </a:r>
          </a:p>
        </p:txBody>
      </p:sp>
      <p:pic>
        <p:nvPicPr>
          <p:cNvPr id="11" name="Graphic 10" descr="User" title="Icon - Presenter Name">
            <a:extLst>
              <a:ext uri="{FF2B5EF4-FFF2-40B4-BE49-F238E27FC236}">
                <a16:creationId xmlns:a16="http://schemas.microsoft.com/office/drawing/2014/main" id="{CB7DE048-B12A-41D3-B89F-B56544FA94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8371" y="3061212"/>
            <a:ext cx="558449" cy="55844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A62C97B6-F2B5-4806-AB83-0CC32DF096AE}"/>
              </a:ext>
            </a:extLst>
          </p:cNvPr>
          <p:cNvSpPr txBox="1">
            <a:spLocks/>
          </p:cNvSpPr>
          <p:nvPr/>
        </p:nvSpPr>
        <p:spPr>
          <a:xfrm>
            <a:off x="5103215" y="3061213"/>
            <a:ext cx="3345046" cy="5584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F0"/>
              </a:buClr>
            </a:pPr>
            <a:r>
              <a:rPr lang="en-ZA" sz="1800" spc="300" dirty="0">
                <a:latin typeface="+mj-lt"/>
                <a:cs typeface="Gill Sans" panose="020B0502020104020203" pitchFamily="34" charset="-79"/>
              </a:rPr>
              <a:t>TOMAS KROTH</a:t>
            </a:r>
            <a:endParaRPr kumimoji="0" lang="en-ZA" sz="1800" u="none" strike="noStrike" kern="1200" cap="none" spc="300" normalizeH="0" baseline="0" noProof="0" dirty="0">
              <a:ln>
                <a:noFill/>
              </a:ln>
              <a:effectLst/>
              <a:uLnTx/>
              <a:uFillTx/>
              <a:latin typeface="+mj-lt"/>
              <a:cs typeface="Gill Sans" panose="020B0502020104020203" pitchFamily="34" charset="-79"/>
            </a:endParaRPr>
          </a:p>
        </p:txBody>
      </p:sp>
      <p:pic>
        <p:nvPicPr>
          <p:cNvPr id="12" name="Graphic 11" descr="Envelope" title="Icon Presenter Email">
            <a:extLst>
              <a:ext uri="{FF2B5EF4-FFF2-40B4-BE49-F238E27FC236}">
                <a16:creationId xmlns:a16="http://schemas.microsoft.com/office/drawing/2014/main" id="{DA1E1FC6-9F80-4CAF-ACF2-AB062937A4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8371" y="4002335"/>
            <a:ext cx="558449" cy="558449"/>
          </a:xfrm>
          <a:prstGeom prst="rect">
            <a:avLst/>
          </a:prstGeom>
        </p:spPr>
      </p:pic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E0127FD3-DBF1-49D0-8E40-2DB72E1AEC7C}"/>
              </a:ext>
            </a:extLst>
          </p:cNvPr>
          <p:cNvSpPr txBox="1">
            <a:spLocks/>
          </p:cNvSpPr>
          <p:nvPr/>
        </p:nvSpPr>
        <p:spPr>
          <a:xfrm>
            <a:off x="5103221" y="4070373"/>
            <a:ext cx="3802654" cy="355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ZA" sz="1800" spc="300" dirty="0" err="1">
                <a:latin typeface="+mj-lt"/>
                <a:cs typeface="Gill Sans Light" panose="020B0302020104020203" pitchFamily="34" charset="-79"/>
              </a:rPr>
              <a:t>tomas.kroth</a:t>
            </a:r>
            <a:r>
              <a:rPr kumimoji="0" lang="en-ZA" sz="1800" u="none" strike="noStrike" kern="1200" cap="none" spc="30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Gill Sans Light" panose="020B0302020104020203" pitchFamily="34" charset="-79"/>
              </a:rPr>
              <a:t>@wearewaes.com</a:t>
            </a:r>
          </a:p>
        </p:txBody>
      </p:sp>
    </p:spTree>
    <p:extLst>
      <p:ext uri="{BB962C8B-B14F-4D97-AF65-F5344CB8AC3E}">
        <p14:creationId xmlns:p14="http://schemas.microsoft.com/office/powerpoint/2010/main" val="927727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chnical_Presentation_01_AS - v5" id="{E8D6DDC5-0F6D-45B7-B131-D0E18166558C}" vid="{A5BE99D8-16B2-4823-A7C9-A4C93BD888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C5BC67-BC5F-49A0-B382-4FB47F800C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C9F62E-0773-4164-B986-3E326BE687C9}">
  <ds:schemaRefs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264107-8248-43DA-8012-F707E0E46E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 presentation</Template>
  <TotalTime>0</TotalTime>
  <Words>267</Words>
  <Application>Microsoft Office PowerPoint</Application>
  <PresentationFormat>Widescreen</PresentationFormat>
  <Paragraphs>61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Bebas</vt:lpstr>
      <vt:lpstr>Calibri</vt:lpstr>
      <vt:lpstr>Calibri Light</vt:lpstr>
      <vt:lpstr>Gill Sans</vt:lpstr>
      <vt:lpstr>Gill Sans Light</vt:lpstr>
      <vt:lpstr>Office Theme</vt:lpstr>
      <vt:lpstr>Reactive Programming</vt:lpstr>
      <vt:lpstr>Tomas Kroth</vt:lpstr>
      <vt:lpstr>Reactive Programming</vt:lpstr>
      <vt:lpstr>Reactive Manifesto</vt:lpstr>
      <vt:lpstr>Reactive Manifesto</vt:lpstr>
      <vt:lpstr>Reactive Manifesto</vt:lpstr>
      <vt:lpstr>Reactive Manifesto</vt:lpstr>
      <vt:lpstr>Reactive in Spring</vt:lpstr>
      <vt:lpstr>FLUX | MONO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2018-11-28T15:29:45Z</dcterms:created>
  <dcterms:modified xsi:type="dcterms:W3CDTF">2018-11-28T20:13:55Z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